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44"/>
  </p:normalViewPr>
  <p:slideViewPr>
    <p:cSldViewPr snapToGrid="0" snapToObjects="1">
      <p:cViewPr varScale="1">
        <p:scale>
          <a:sx n="97" d="100"/>
          <a:sy n="97" d="100"/>
        </p:scale>
        <p:origin x="6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E62EE3-C65D-EA43-8D17-78B4F150BAB3}" type="datetimeFigureOut">
              <a:rPr lang="en-US" smtClean="0"/>
              <a:t>10/27/20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2101882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62EE3-C65D-EA43-8D17-78B4F150BAB3}" type="datetimeFigureOut">
              <a:rPr lang="en-US" smtClean="0"/>
              <a:t>10/27/20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1026130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E62EE3-C65D-EA43-8D17-78B4F150BAB3}" type="datetimeFigureOut">
              <a:rPr lang="en-US" smtClean="0"/>
              <a:t>10/27/20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1410648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E62EE3-C65D-EA43-8D17-78B4F150BAB3}" type="datetimeFigureOut">
              <a:rPr lang="en-US" smtClean="0"/>
              <a:t>10/27/20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548044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E62EE3-C65D-EA43-8D17-78B4F150BAB3}" type="datetimeFigureOut">
              <a:rPr lang="en-US" smtClean="0"/>
              <a:t>10/27/20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429188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E62EE3-C65D-EA43-8D17-78B4F150BAB3}" type="datetimeFigureOut">
              <a:rPr lang="en-US" smtClean="0"/>
              <a:t>10/27/20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211625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62EE3-C65D-EA43-8D17-78B4F150BAB3}" type="datetimeFigureOut">
              <a:rPr lang="en-US" smtClean="0"/>
              <a:t>10/27/20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1352380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62EE3-C65D-EA43-8D17-78B4F150BAB3}" type="datetimeFigureOut">
              <a:rPr lang="en-US" smtClean="0"/>
              <a:t>10/27/20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500345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62EE3-C65D-EA43-8D17-78B4F150BAB3}" type="datetimeFigureOut">
              <a:rPr lang="en-US" smtClean="0"/>
              <a:t>10/27/20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190780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62EE3-C65D-EA43-8D17-78B4F150BAB3}" type="datetimeFigureOut">
              <a:rPr lang="en-US" smtClean="0"/>
              <a:t>10/27/20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361158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62EE3-C65D-EA43-8D17-78B4F150BAB3}" type="datetimeFigureOut">
              <a:rPr lang="en-US" smtClean="0"/>
              <a:t>10/27/20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E1D8-D920-0B4B-A5C8-D28D8998C0A9}" type="slidenum">
              <a:rPr lang="en-US" smtClean="0"/>
              <a:t>‹#›</a:t>
            </a:fld>
            <a:endParaRPr lang="en-US"/>
          </a:p>
        </p:txBody>
      </p:sp>
    </p:spTree>
    <p:extLst>
      <p:ext uri="{BB962C8B-B14F-4D97-AF65-F5344CB8AC3E}">
        <p14:creationId xmlns:p14="http://schemas.microsoft.com/office/powerpoint/2010/main" val="11960725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62EE3-C65D-EA43-8D17-78B4F150BAB3}" type="datetimeFigureOut">
              <a:rPr lang="en-US" smtClean="0"/>
              <a:t>10/27/20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3E1D8-D920-0B4B-A5C8-D28D8998C0A9}" type="slidenum">
              <a:rPr lang="en-US" smtClean="0"/>
              <a:t>‹#›</a:t>
            </a:fld>
            <a:endParaRPr lang="en-US"/>
          </a:p>
        </p:txBody>
      </p:sp>
    </p:spTree>
    <p:extLst>
      <p:ext uri="{BB962C8B-B14F-4D97-AF65-F5344CB8AC3E}">
        <p14:creationId xmlns:p14="http://schemas.microsoft.com/office/powerpoint/2010/main" val="1904584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youtu.be/oHg5SJYRHA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subTitle" idx="1"/>
          </p:nvPr>
        </p:nvSpPr>
        <p:spPr>
          <a:xfrm>
            <a:off x="755650" y="925513"/>
            <a:ext cx="9144000" cy="5183187"/>
          </a:xfrm>
        </p:spPr>
        <p:txBody>
          <a:bodyPr>
            <a:normAutofit fontScale="85000" lnSpcReduction="20000"/>
          </a:bodyPr>
          <a:lstStyle/>
          <a:p>
            <a:pPr algn="l"/>
            <a:r>
              <a:rPr lang="en-US" dirty="0"/>
              <a:t>Create </a:t>
            </a:r>
            <a:br>
              <a:rPr lang="en-US" dirty="0"/>
            </a:br>
            <a:r>
              <a:rPr lang="en-US" b="1" u="sng" dirty="0"/>
              <a:t>9-13 slides</a:t>
            </a:r>
            <a:r>
              <a:rPr lang="en-US" dirty="0"/>
              <a:t> to demonstrate the type of content you would </a:t>
            </a:r>
            <a:r>
              <a:rPr lang="en-US" dirty="0" smtClean="0"/>
              <a:t>showcase </a:t>
            </a:r>
            <a:r>
              <a:rPr lang="en-US" smtClean="0"/>
              <a:t>about </a:t>
            </a:r>
            <a:endParaRPr lang="en-US" dirty="0" smtClean="0"/>
          </a:p>
          <a:p>
            <a:pPr algn="l"/>
            <a:r>
              <a:rPr lang="en-US" dirty="0"/>
              <a:t>Topic: Election 2020: Labor Movement (Paid Leave</a:t>
            </a:r>
            <a:r>
              <a:rPr lang="en-US" dirty="0" smtClean="0"/>
              <a:t>)</a:t>
            </a:r>
          </a:p>
          <a:p>
            <a:pPr algn="l"/>
            <a:endParaRPr lang="en-US" dirty="0"/>
          </a:p>
          <a:p>
            <a:pPr algn="l"/>
            <a:r>
              <a:rPr lang="en-US" dirty="0" smtClean="0"/>
              <a:t>content </a:t>
            </a:r>
            <a:r>
              <a:rPr lang="en-US" dirty="0"/>
              <a:t>slides will be </a:t>
            </a:r>
            <a:r>
              <a:rPr lang="en-US" b="1" dirty="0"/>
              <a:t>graded</a:t>
            </a:r>
            <a:r>
              <a:rPr lang="en-US" dirty="0"/>
              <a:t> based on the following:</a:t>
            </a:r>
            <a:endParaRPr lang="en-US" sz="3200" dirty="0"/>
          </a:p>
          <a:p>
            <a:pPr algn="l" fontAlgn="base"/>
            <a:r>
              <a:rPr lang="en-US" dirty="0"/>
              <a:t>Quality of research </a:t>
            </a:r>
          </a:p>
          <a:p>
            <a:pPr algn="l" fontAlgn="base"/>
            <a:r>
              <a:rPr lang="en-US" dirty="0"/>
              <a:t>Accuracy of evidence</a:t>
            </a:r>
          </a:p>
          <a:p>
            <a:pPr algn="l" fontAlgn="base"/>
            <a:r>
              <a:rPr lang="en-US" dirty="0"/>
              <a:t>Strength of argument(s) and soundness of logic building toward prediction(s)</a:t>
            </a:r>
          </a:p>
          <a:p>
            <a:pPr lvl="1" algn="l" fontAlgn="base"/>
            <a:r>
              <a:rPr lang="en-US" dirty="0"/>
              <a:t>Future-focused </a:t>
            </a:r>
          </a:p>
          <a:p>
            <a:pPr algn="l" fontAlgn="base"/>
            <a:r>
              <a:rPr lang="en-US" dirty="0"/>
              <a:t>Persuasiveness toward target audience</a:t>
            </a:r>
          </a:p>
          <a:p>
            <a:pPr lvl="1" algn="l" fontAlgn="base"/>
            <a:r>
              <a:rPr lang="en-US" dirty="0"/>
              <a:t>Business professionals </a:t>
            </a:r>
          </a:p>
          <a:p>
            <a:pPr algn="l" fontAlgn="base"/>
            <a:r>
              <a:rPr lang="en-US" dirty="0"/>
              <a:t>Slide aesthetic (i.e. visually engaging)</a:t>
            </a:r>
          </a:p>
          <a:p>
            <a:pPr lvl="1" algn="l" fontAlgn="base"/>
            <a:r>
              <a:rPr lang="en-US" dirty="0"/>
              <a:t>Minimum of </a:t>
            </a:r>
            <a:r>
              <a:rPr lang="en-US" b="1" dirty="0"/>
              <a:t>two data visualizations</a:t>
            </a:r>
            <a:r>
              <a:rPr lang="en-US" dirty="0"/>
              <a:t> (e.g. chart, graph, etc.)</a:t>
            </a:r>
          </a:p>
          <a:p>
            <a:pPr algn="l" fontAlgn="base"/>
            <a:r>
              <a:rPr lang="en-US" dirty="0"/>
              <a:t>Professionalism and following directions</a:t>
            </a:r>
          </a:p>
          <a:p>
            <a:pPr algn="l"/>
            <a:r>
              <a:rPr lang="en-US" dirty="0" smtClean="0"/>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232259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p:txBody>
          <a:bodyPr>
            <a:normAutofit fontScale="92500" lnSpcReduction="10000"/>
          </a:bodyPr>
          <a:lstStyle/>
          <a:p>
            <a:pPr fontAlgn="base"/>
            <a:r>
              <a:rPr lang="en-US" dirty="0"/>
              <a:t>Title slide</a:t>
            </a:r>
          </a:p>
          <a:p>
            <a:pPr lvl="1" fontAlgn="base"/>
            <a:r>
              <a:rPr lang="en-US" dirty="0"/>
              <a:t>Don’t forget your name</a:t>
            </a:r>
          </a:p>
          <a:p>
            <a:pPr fontAlgn="base"/>
            <a:r>
              <a:rPr lang="en-US" dirty="0"/>
              <a:t>Data visualizations</a:t>
            </a:r>
          </a:p>
          <a:p>
            <a:pPr lvl="1" fontAlgn="base"/>
            <a:r>
              <a:rPr lang="en-US" dirty="0"/>
              <a:t>Minimum of two data visualizations</a:t>
            </a:r>
          </a:p>
          <a:p>
            <a:pPr lvl="1" fontAlgn="base"/>
            <a:r>
              <a:rPr lang="en-US" dirty="0"/>
              <a:t>Make sure the time frame is reasonably up-to-date </a:t>
            </a:r>
          </a:p>
          <a:p>
            <a:pPr lvl="1" fontAlgn="base"/>
            <a:r>
              <a:rPr lang="en-US" dirty="0"/>
              <a:t>Where possible, show the predicted trajectory of trends into the future</a:t>
            </a:r>
          </a:p>
          <a:p>
            <a:pPr fontAlgn="base"/>
            <a:r>
              <a:rPr lang="en-US" dirty="0"/>
              <a:t>Appropriate credit for your sources</a:t>
            </a:r>
          </a:p>
          <a:p>
            <a:pPr lvl="1" fontAlgn="base"/>
            <a:r>
              <a:rPr lang="en-US" dirty="0"/>
              <a:t>Three options: embedded hyperlinks </a:t>
            </a:r>
            <a:r>
              <a:rPr lang="en-US" u="sng" dirty="0">
                <a:hlinkClick r:id="rId2"/>
              </a:rPr>
              <a:t>like this</a:t>
            </a:r>
            <a:r>
              <a:rPr lang="en-US" dirty="0"/>
              <a:t> (recommended), a “References” slide at the end of your presentation, or footnotes on the relevant slide</a:t>
            </a:r>
          </a:p>
          <a:p>
            <a:pPr lvl="1" fontAlgn="base"/>
            <a:r>
              <a:rPr lang="en-US" dirty="0"/>
              <a:t>If you choose the “References” slide option, be sure to include some kind of notation on the content slides that lets the reader connect information to the sources on your references slide. </a:t>
            </a:r>
          </a:p>
          <a:p>
            <a:pPr marL="0" indent="0">
              <a:buNone/>
            </a:pPr>
            <a:endParaRPr lang="en-US" dirty="0"/>
          </a:p>
        </p:txBody>
      </p:sp>
      <p:sp>
        <p:nvSpPr>
          <p:cNvPr id="5" name="TextBox 4"/>
          <p:cNvSpPr txBox="1"/>
          <p:nvPr/>
        </p:nvSpPr>
        <p:spPr>
          <a:xfrm>
            <a:off x="838200" y="980661"/>
            <a:ext cx="6003235" cy="1415772"/>
          </a:xfrm>
          <a:prstGeom prst="rect">
            <a:avLst/>
          </a:prstGeom>
          <a:noFill/>
        </p:spPr>
        <p:txBody>
          <a:bodyPr wrap="square" rtlCol="0">
            <a:spAutoFit/>
          </a:bodyPr>
          <a:lstStyle/>
          <a:p>
            <a:r>
              <a:rPr lang="en-US" sz="3200" dirty="0" smtClean="0"/>
              <a:t>Must Include</a:t>
            </a:r>
            <a:r>
              <a:rPr lang="en-US" dirty="0"/>
              <a:t>:</a:t>
            </a:r>
          </a:p>
          <a:p>
            <a:r>
              <a:rPr lang="en-US" dirty="0" smtClean="0"/>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1880939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fontAlgn="base"/>
            <a:r>
              <a:rPr lang="en-US" dirty="0"/>
              <a:t>Look toward the General Election in November 2020 and beyond </a:t>
            </a:r>
          </a:p>
          <a:p>
            <a:pPr fontAlgn="base"/>
            <a:r>
              <a:rPr lang="en-US" dirty="0"/>
              <a:t>Tell us what is likely to happen at the </a:t>
            </a:r>
            <a:r>
              <a:rPr lang="en-US" b="1" dirty="0"/>
              <a:t>federal level</a:t>
            </a:r>
            <a:r>
              <a:rPr lang="en-US" dirty="0"/>
              <a:t> regarding your topic IF</a:t>
            </a:r>
          </a:p>
          <a:p>
            <a:pPr lvl="1" fontAlgn="base"/>
            <a:r>
              <a:rPr lang="en-US" dirty="0"/>
              <a:t>A: Trump wins the presidency for a second term</a:t>
            </a:r>
          </a:p>
          <a:p>
            <a:pPr lvl="1" fontAlgn="base"/>
            <a:r>
              <a:rPr lang="en-US" dirty="0"/>
              <a:t>B: Biden wins the presidency</a:t>
            </a:r>
          </a:p>
          <a:p>
            <a:pPr lvl="1" fontAlgn="base"/>
            <a:r>
              <a:rPr lang="en-US" dirty="0"/>
              <a:t>C: The balance of power (Dem/Rep) stays the same and/or changes in the U.S. Congress (i.e. House and Senate)</a:t>
            </a:r>
          </a:p>
          <a:p>
            <a:pPr fontAlgn="base"/>
            <a:r>
              <a:rPr lang="en-US" dirty="0"/>
              <a:t>Tell us about any relevant </a:t>
            </a:r>
            <a:r>
              <a:rPr lang="en-US" b="1" dirty="0"/>
              <a:t>state or local-level legislation</a:t>
            </a:r>
            <a:r>
              <a:rPr lang="en-US" dirty="0"/>
              <a:t> on the ballot</a:t>
            </a:r>
          </a:p>
          <a:p>
            <a:pPr lvl="1" fontAlgn="base"/>
            <a:r>
              <a:rPr lang="en-US" dirty="0"/>
              <a:t>If any good-or-better quality polls have been done, provide a prediction about which way the vote is likely to turn out</a:t>
            </a:r>
          </a:p>
          <a:p>
            <a:pPr fontAlgn="base"/>
            <a:r>
              <a:rPr lang="en-US" dirty="0"/>
              <a:t>Do NOT endorse a specific position or candidate</a:t>
            </a:r>
          </a:p>
          <a:p>
            <a:pPr lvl="1" fontAlgn="base"/>
            <a:r>
              <a:rPr lang="en-US" dirty="0"/>
              <a:t>Your role here is to help local business people plan for possible changes to the external environment, not to help them decide who or what to vote for or against.</a:t>
            </a:r>
          </a:p>
        </p:txBody>
      </p:sp>
    </p:spTree>
    <p:extLst>
      <p:ext uri="{BB962C8B-B14F-4D97-AF65-F5344CB8AC3E}">
        <p14:creationId xmlns:p14="http://schemas.microsoft.com/office/powerpoint/2010/main" val="12020427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35</Words>
  <Application>Microsoft Macintosh PowerPoint</Application>
  <PresentationFormat>Widescreen</PresentationFormat>
  <Paragraphs>34</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Calibri Light</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cp:revision>
  <dcterms:created xsi:type="dcterms:W3CDTF">2020-10-28T00:27:25Z</dcterms:created>
  <dcterms:modified xsi:type="dcterms:W3CDTF">2020-10-28T00:34:21Z</dcterms:modified>
</cp:coreProperties>
</file>